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2" autoAdjust="0"/>
    <p:restoredTop sz="94660"/>
  </p:normalViewPr>
  <p:slideViewPr>
    <p:cSldViewPr snapToGrid="0">
      <p:cViewPr varScale="1">
        <p:scale>
          <a:sx n="90" d="100"/>
          <a:sy n="90" d="100"/>
        </p:scale>
        <p:origin x="9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14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14:cpLocks xmlns:a14="http://schemas.microsoft.com/office/drawing/2010/main"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4EC56-8E46-498C-9F82-A1E67B001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617E-3889-48F8-A988-C1F6B731C0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14:cpLocks xmlns:a14="http://schemas.microsoft.com/office/drawing/2010/main"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14:cpLocks xmlns:a14="http://schemas.microsoft.com/office/drawing/2010/main"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9788" y="365126"/>
            <a:ext cx="10515600" cy="970222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1259724" y="1567346"/>
            <a:ext cx="470184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14:cpLocks xmlns:a14="http://schemas.microsoft.com/office/drawing/2010/main" noGrp="1"/>
          </p:cNvSpPr>
          <p:nvPr>
            <p:ph sz="half" idx="2"/>
          </p:nvPr>
        </p:nvSpPr>
        <p:spPr>
          <a:xfrm>
            <a:off x="1259724" y="2338388"/>
            <a:ext cx="4701840" cy="37859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14:cpLocks xmlns:a14="http://schemas.microsoft.com/office/drawing/2010/main" noGrp="1"/>
          </p:cNvSpPr>
          <p:nvPr>
            <p:ph type="body" sz="quarter" idx="3"/>
          </p:nvPr>
        </p:nvSpPr>
        <p:spPr>
          <a:xfrm>
            <a:off x="6289616" y="1567346"/>
            <a:ext cx="470184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>
              <a:buNone/>
              <a:defRPr lang="zh-CN" altLang="en-US" b="0" smtClean="0"/>
            </a:lvl1pPr>
          </a:lstStyle>
          <a:p>
            <a:pPr marL="0" lvl="0" indent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14:cpLocks xmlns:a14="http://schemas.microsoft.com/office/drawing/2010/main" noGrp="1"/>
          </p:cNvSpPr>
          <p:nvPr>
            <p:ph sz="quarter" idx="4"/>
          </p:nvPr>
        </p:nvSpPr>
        <p:spPr>
          <a:xfrm>
            <a:off x="6289616" y="2357460"/>
            <a:ext cx="4701841" cy="37668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0D4851DC-CD24-4E20-AC43-84D4817493C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75F1D1A5-9DB9-47CE-AB47-B90B00FE3C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14:cpLocks xmlns:a14="http://schemas.microsoft.com/office/drawing/2010/main"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14:cpLocks xmlns:a14="http://schemas.microsoft.com/office/drawing/2010/main"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EB018836-6699-441E-9BAB-C61FC75AFD5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3040BF0B-87F8-415C-BAC5-F65F41346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14:cpLocks xmlns:a14="http://schemas.microsoft.com/office/drawing/2010/main"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14:cpLocks xmlns:a14="http://schemas.microsoft.com/office/drawing/2010/main"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14:cpLocks xmlns:a14="http://schemas.microsoft.com/office/drawing/2010/main"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14:cpLocks xmlns:a14="http://schemas.microsoft.com/office/drawing/2010/main"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14:cpLocks xmlns:a14="http://schemas.microsoft.com/office/drawing/2010/main"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06F6D-FB2C-4A93-B18F-24E90D5C3B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14:cpLocks xmlns:a14="http://schemas.microsoft.com/office/drawing/2010/main"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14:cpLocks xmlns:a14="http://schemas.microsoft.com/office/drawing/2010/main"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686B1-6509-4CC6-A0C8-F609EF2537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5:59.40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9:24.22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9:35.347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40:02.78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40:14.606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40:25.86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40:48.869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41:39.37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0:09.79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0:45.18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0:57.277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7:28.586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1:10.81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1:29.89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1:38.678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5-03-11 18:12:08.96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2:39.12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2:49.76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3:02.87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3:12.96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5-03-11 18:14:18.31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4:37.306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7:46.77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4:50.187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5-03-11 18:15:27.98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5:46.17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6:01.95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6:10.778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6:30.44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6:45.47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7:09.923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5-03-11 18:18:13.42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8:26.288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8:09.119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8:37.313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8:18:46.999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8:27.12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8:42.565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8:52.87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9:02.049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5-03-11 17:39:09.527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28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256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0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1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2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3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4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5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6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7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8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9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0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1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2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3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4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5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6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7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8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9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0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1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2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3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4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5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6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7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8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9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0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1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5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6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7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8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9.xml><?xml version="1.0" encoding="utf-8"?>
<p:tagLst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宽屏</PresentationFormat>
  <Paragraphs>2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Arial</vt:lpstr>
      <vt:lpstr>宋体</vt:lpstr>
      <vt:lpstr>Wingdings</vt:lpstr>
      <vt:lpstr>Calibri Light</vt:lpstr>
      <vt:lpstr>Calibri</vt:lpstr>
      <vt:lpstr>Office 主题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  <vt:lpstr>请在此处添加标题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uF</dc:creator>
  <cp:lastModifiedBy>iPhone</cp:lastModifiedBy>
  <cp:revision>493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2052-12.21.0</vt:lpwstr>
  </property>
  <property fmtid="{D5CDD505-2E9C-101B-9397-08002B2CF9AE}" pid="3" name="ICV">
    <vt:lpwstr>4E8071B56AF8AD7EF203D0678370738B_31</vt:lpwstr>
  </property>
</Properties>
</file>